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</p:sldIdLst>
  <p:sldSz cx="18288000" cy="10287000"/>
  <p:notesSz cx="6858000" cy="9144000"/>
  <p:defaultTextStyle>
    <a:defPPr>
      <a:defRPr lang="pt-PT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A2513-1F3F-C468-1B72-9FAA87F1E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9CA6D9-66FC-03DB-2DFB-7395D16B1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EE275-13A4-4FD6-8031-0FC10B1E18FE}" type="datetimeFigureOut">
              <a:rPr lang="pt-PT" smtClean="0"/>
              <a:t>27/05/2025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B528A-906E-4CCC-959F-E8E0BC847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ACDA9F-EE9F-443D-E199-3A8201150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AF6E6-F0C7-4D83-BB8B-E73A877F1EC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7701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DA2F20-E0FC-4ED1-1721-C2E35DB9C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983AB-CA90-51B7-E77C-9F8B2A879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7B8AD-59DE-0DE5-4713-53DE123A5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AEE275-13A4-4FD6-8031-0FC10B1E18FE}" type="datetimeFigureOut">
              <a:rPr lang="pt-PT" smtClean="0"/>
              <a:t>27/05/2025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296EE-D0BD-167B-26A3-756814172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E1153-AF89-B92A-570A-87E10BB59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8AF6E6-F0C7-4D83-BB8B-E73A877F1EC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3333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33FC46-23FD-ECD8-E7E8-CF294DFD8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9FD98-1FC2-B724-02FA-CA64841FEC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32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7E9DD9-D023-32BE-8754-52E22C5C7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 defTabSz="1371600">
              <a:spcBef>
                <a:spcPts val="450"/>
              </a:spcBef>
              <a:spcAft>
                <a:spcPts val="450"/>
              </a:spcAft>
              <a:buFont typeface="Tipo de letra do sistema regular"/>
              <a:buChar char="→"/>
            </a:pPr>
            <a:r>
              <a:rPr lang="en-US" sz="4000" b="1" u="sng" spc="-50">
                <a:solidFill>
                  <a:srgbClr val="582C83"/>
                </a:solidFill>
                <a:latin typeface="Open Sans 2 Bold"/>
                <a:ea typeface="Open Sans 2 Bold"/>
                <a:cs typeface="Open Sans 2 Bold"/>
              </a:rPr>
              <a:t>Background/ Tools of digital era </a:t>
            </a:r>
            <a:endParaRPr lang="en-US" sz="4000" b="1" u="sng" spc="-50" dirty="0">
              <a:solidFill>
                <a:srgbClr val="582C83"/>
              </a:solidFill>
              <a:latin typeface="Open Sans 2 Bold"/>
              <a:ea typeface="Open Sans 2 Bold"/>
              <a:cs typeface="Open Sans 2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E00EB8-5860-7556-3769-5451281DE4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9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3046F4-87AA-654B-99A6-9CBED17E2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DB001F-8006-083F-E0D7-D2F74A7B84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7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60EED8-8EFA-3B06-2CBF-8A66B25B6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BBDF0A-12E7-B81B-1259-2AE858EC3B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2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53CFAE-50E8-08A0-98B3-D964BC0C6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98D54C-7F77-228F-11EF-0B3C1637FB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8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B32414-B409-ACAC-6189-4C1A0B043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0389FF-5025-0D4C-CB0E-336F9CDE37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CE917D-7D2B-77C2-E747-B37C883DD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7C641-7C5E-1132-9E0E-2767A70D52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7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3723C0-CDC7-A3A3-54B7-0061351C1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7AB236-E82A-79FF-E62B-04451ACC77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7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EC078B-D6FE-0594-A76B-3C5A509DE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AAABA5-0154-02C3-E013-A49D5DBF8E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7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16B837-9DD4-5D02-9674-6FB3F96B8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B4D17-A821-40F1-ACD2-C140873FCC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3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CDEDD9-A140-9932-D444-B4250CAF3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5B14EA-6418-9689-803B-8828519B45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7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3CA671-0C74-0B8C-145D-44A41A301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570CA8-E0AB-19AF-1C89-70AE454F57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9B9A4C-82EC-779B-A844-9ABEEFE2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08117-9513-FD23-513D-19D22BAAFC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9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DF15FB-6B10-B851-2F48-438E7FF40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48DAAB-7BCB-39D5-B7D4-578AE8CFB2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3E2A5C-DD69-5019-9AE0-298319B2F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58E7A4-8490-A830-92A0-F192284188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0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364AC6-E383-89C1-3259-891750C11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6C3AF0-6A74-18AA-B63D-0ABEEF59A9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0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521875-034E-9F67-747F-A05E732D6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1EC29B-7AE0-3892-14E5-6335C00732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0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684EC5-9CE1-7FB2-2BEF-E3EC5300F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7C3918-A227-D9B2-2CDA-81F8BB3E17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2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30232E-430D-9111-9C95-FA4DF6AE3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A21012-F96A-5B3A-7ADD-A584DEE7CC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8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1883F0-A775-AF65-39C7-40B6F1174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System workflow architecture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A7D78A-AF59-136D-CB44-E40E2F3301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9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gallery dir="l"/>
      </p:transition>
    </mc:Choice>
    <mc:Fallback xmlns="">
      <p:transition spd="slow" advClick="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F7C206-0C88-288F-6D37-5552B4855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7B4A06-CA01-F552-2B5C-814AE69F6D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6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F47ED9-F81E-A685-6F35-F4EEBE92B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C84858-8537-8B1D-F50C-83D8179248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18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535FD4-4213-74B0-2CF1-984E45F56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3D66A1-0C5E-8718-5E4D-EC46E7AB57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0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41C573-8C33-C76A-83A2-9E19802E6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AF7F7B-4A32-F456-2E16-9708935C78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3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2AF847-513E-325E-DCF0-32F58E9B5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BD7EEB-B6E7-6B72-36DB-6DB70AD42D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9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F94F6AD-F4C7-9603-25C7-718C9B45E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3418F0-6163-7578-7F1F-BE7C0CAF33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2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B02E96-236B-59F8-92DF-366437D69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B4975-E75D-0015-965E-0E612A192E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4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5DF7DB-6B9D-57F8-18DA-131572DA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51A40E-0797-5576-535F-3CF68BAE14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8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5AB55B1-3E71-D07A-8634-608E3C2B4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86EDF3-D3D1-8335-0D7B-5F4C7198C7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AA7069-87A7-5F0E-C1E3-771DAEE03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81DE84-625F-5C89-92D8-6B91621C88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3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EB6B8A-D77C-202C-DAAA-7BF4A8037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442574-D3C1-E135-F9EF-6E50A32468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0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39B910-5F2D-B87B-8758-1141AD0F5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1F5072-8AA1-7C42-ED3B-EE76BC494D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2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6761D4-A145-5B92-C1B9-5041F6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5FED7F-EA4E-1687-859F-7EDA78399E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5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E38EB5-4BF1-1C00-7D33-AB35B099A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435B25-4895-ACCF-4FBB-E445BA0103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5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44B298-6E87-D93F-6251-07230C640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AC3EA2-B080-514A-2CAA-5D8131EEED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58F258-DF24-25B1-F055-6319EE6AD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25E335-B369-0576-7993-B411D58042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1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2A6188-232C-CBD8-CE64-42F957669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EFDE05-F87A-2401-0857-C3E47C02FA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1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27BDA7-20D6-F9CA-4E9F-E5F3EBED3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31CAFF-5396-F50C-E10D-871F1F71C6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2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F00BFB-D21D-A381-CCA0-A9D66A921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0B1FCC-FD8D-3C04-3AD9-FAE3CB2ADC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28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F65CB9-3FD1-C1B8-6CE0-8FC1DE8C2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2B0FA2-C857-0AD1-B230-5357F00B3B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3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38AC49-4ACE-1294-E9DD-CBC1444EE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E8075E-5E9C-6D6E-B62C-99BEDBE0EB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9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096E83-B54E-69D1-56E0-C3FDA4D49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459E37-AA6E-F0C6-F1E2-AA0782F980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5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66957C-4BEC-4D2F-4944-7CB6B9C4D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AC4E44-6E72-E4D0-6B69-347E03AD77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1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D9154B-0F4B-5C78-C2A4-F5F38C88B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6E58CC-3702-C2B1-7385-7B8819439E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6E1587-D038-AF45-665A-C66D94D8F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F43B22-8E1B-997E-D8F4-2B2AEC21D4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1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937EEC-68C2-8D04-88C1-38510E553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>
                <a:solidFill>
                  <a:srgbClr val="7030A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Methodology</a:t>
            </a:r>
            <a:endParaRPr lang="en-US" sz="2400" b="1" dirty="0">
              <a:solidFill>
                <a:srgbClr val="7030A0"/>
              </a:solidFill>
              <a:latin typeface="Open Sans 1" panose="020B0604020202020204" charset="0"/>
              <a:ea typeface="Open Sans 1" panose="020B0604020202020204" charset="0"/>
              <a:cs typeface="Open Sans 1" panose="020B060402020202020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9EF8EE-7B2A-B45F-2A4D-657CD84C47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6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DEEE19-3610-3515-EE0E-A24B85CD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A17C87-9468-AC1F-7151-C452DC9B72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3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E50CBC-70B2-0C31-DDFB-03BE0E068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69EDEC-E972-BE2D-EEA1-911B1543B8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5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EEF6D4-2A89-9823-4D85-F537D2753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96F822-79FC-ADE8-873C-91DDA48D5C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6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4CAE66-8B20-6765-E563-369D62C58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CA10F9-2788-62C3-1DD5-8791774719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1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179D59-6C84-4EAA-9341-3257DC22F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24C3D8-C201-6231-A313-7D92A5935A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9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B929C6-8D5F-F4D2-3345-0732DB7E0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93418D-53A8-5328-21E3-4486F2189B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0446EC-787F-EA8C-6263-009B81768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EA2865-4467-8068-9EF9-1F0736BE1B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DDF8F1-845C-073E-3528-221A83F23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D0FEBA-B186-618D-9D57-73E144CE50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5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3E970D3-8288-A947-B92C-E802A7BFA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D00686-30FD-B77D-53BD-4663F5CB3C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B9C91C-25AF-76E0-7CB3-D65739625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E1D287-5F3B-8A71-8DB1-B71371EEA4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3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27BCD9-B0AD-2656-8794-C0C038403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 defTabSz="1371600">
              <a:spcBef>
                <a:spcPts val="450"/>
              </a:spcBef>
              <a:spcAft>
                <a:spcPts val="450"/>
              </a:spcAft>
              <a:buFont typeface="Tipo de letra do sistema regular"/>
              <a:buChar char="→"/>
              <a:defRPr/>
            </a:pPr>
            <a:r>
              <a:rPr lang="en-US" sz="4000" b="1" u="sng" spc="-50">
                <a:solidFill>
                  <a:srgbClr val="582C83"/>
                </a:solidFill>
                <a:latin typeface="Open Sans 2 Bold"/>
                <a:ea typeface="Open Sans 2 Bold"/>
                <a:cs typeface="Open Sans 2 Bold"/>
              </a:rPr>
              <a:t>Final remarks </a:t>
            </a:r>
            <a:endParaRPr lang="en-US" sz="4000" b="1" u="sng" spc="-50" dirty="0">
              <a:solidFill>
                <a:srgbClr val="582C83"/>
              </a:solidFill>
              <a:latin typeface="Open Sans 2 Bold"/>
              <a:ea typeface="Open Sans 2 Bold"/>
              <a:cs typeface="Open Sans 2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71A15C-9D5D-D703-DC0A-6B0DF6DC4E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6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9AB425-AA40-81E3-3FED-E48298125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indent="-514350" defTabSz="1371600">
              <a:spcBef>
                <a:spcPts val="450"/>
              </a:spcBef>
              <a:spcAft>
                <a:spcPts val="450"/>
              </a:spcAft>
              <a:buFont typeface="Tipo de letra do sistema regular"/>
              <a:buChar char="→"/>
              <a:defRPr/>
            </a:pPr>
            <a:r>
              <a:rPr lang="en-US" sz="4000" b="1" u="sng" spc="-50">
                <a:solidFill>
                  <a:srgbClr val="582C83"/>
                </a:solidFill>
                <a:latin typeface="Open Sans 2 Bold"/>
                <a:ea typeface="Open Sans 2 Bold"/>
                <a:cs typeface="Open Sans 2 Bold"/>
              </a:rPr>
              <a:t>Final remarks </a:t>
            </a:r>
            <a:endParaRPr lang="en-US" sz="4000" b="1" u="sng" spc="-50" dirty="0">
              <a:solidFill>
                <a:srgbClr val="582C83"/>
              </a:solidFill>
              <a:latin typeface="Open Sans 2 Bold"/>
              <a:ea typeface="Open Sans 2 Bold"/>
              <a:cs typeface="Open Sans 2 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79A7F-FB8E-AB81-5862-A7B776E222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2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5019AC-AB46-858F-7F99-20D4B2099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0E403A-B83E-9A59-2C9D-240C302459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9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E2D673-8DBF-2C94-41D8-9DEB7CE65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400" b="1">
                <a:solidFill>
                  <a:srgbClr val="7030A0"/>
                </a:solidFill>
                <a:latin typeface="Open Sans 1" panose="020B0604020202020204" charset="0"/>
                <a:ea typeface="Open Sans 1" panose="020B0604020202020204" charset="0"/>
                <a:cs typeface="Open Sans 1" panose="020B0604020202020204" charset="0"/>
              </a:rPr>
              <a:t>Acknowledgements </a:t>
            </a:r>
            <a:endParaRPr lang="en-US" sz="4400" b="1" dirty="0">
              <a:solidFill>
                <a:srgbClr val="7030A0"/>
              </a:solidFill>
              <a:latin typeface="Open Sans 1" panose="020B0604020202020204" charset="0"/>
              <a:ea typeface="Open Sans 1" panose="020B0604020202020204" charset="0"/>
              <a:cs typeface="Open Sans 1" panose="020B060402020202020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B93938-4ACB-F38A-B99C-60843B33DA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8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A880E4-4708-CC7B-1834-BFE875A26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146A44-861B-476C-F805-6B247E8F60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5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71F20CA-4492-C509-4769-ED864B04D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B839B8-BAB1-6049-2A8A-14781CED87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AFE943-331E-76CB-D22A-679D01E65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A3B8E1-7222-425F-D785-5208226D98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8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D62CB2-594D-F5B2-882D-A2B782B2F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u="sng" spc="-50">
                <a:solidFill>
                  <a:srgbClr val="582C83"/>
                </a:solidFill>
                <a:latin typeface="Open Sans 2 Bold"/>
                <a:ea typeface="Open Sans 2 Bold"/>
                <a:cs typeface="Open Sans 2 Bold"/>
              </a:rPr>
              <a:t>Background</a:t>
            </a:r>
            <a:r>
              <a:rPr lang="en-US" b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00B05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7B3643-EDF0-F387-74E7-11AA8FA47B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4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EC8BDD-5C0C-884C-F47B-22B0F315C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u="sng" spc="-50">
                <a:solidFill>
                  <a:srgbClr val="582C83"/>
                </a:solidFill>
                <a:latin typeface="Open Sans 2 Bold"/>
                <a:ea typeface="Open Sans 2 Bold"/>
                <a:cs typeface="Open Sans 2 Bold"/>
              </a:rPr>
              <a:t>Background</a:t>
            </a:r>
            <a:r>
              <a:rPr lang="en-US" b="1">
                <a:solidFill>
                  <a:srgbClr val="00B050"/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00B05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F4CDA7-9579-C635-7915-AC75BD15F5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2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3441D4-3F09-DCB0-E513-27239881C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8A4768-C328-2763-1826-912A93363A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6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</Words>
  <Application>Microsoft Office PowerPoint</Application>
  <PresentationFormat>Custom</PresentationFormat>
  <Paragraphs>8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3" baseType="lpstr">
      <vt:lpstr>Aptos</vt:lpstr>
      <vt:lpstr>Aptos Display</vt:lpstr>
      <vt:lpstr>Arial</vt:lpstr>
      <vt:lpstr>Open Sans 1</vt:lpstr>
      <vt:lpstr>Open Sans 2 Bold</vt:lpstr>
      <vt:lpstr>Tipo de letra do sistema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Background </vt:lpstr>
      <vt:lpstr>Background </vt:lpstr>
      <vt:lpstr>PowerPoint Presentation</vt:lpstr>
      <vt:lpstr>Background/ Tools of digital era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System workflow architecture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Methodology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remarks </vt:lpstr>
      <vt:lpstr>Final remarks </vt:lpstr>
      <vt:lpstr>PowerPoint Presentation</vt:lpstr>
      <vt:lpstr>Acknowledgements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António Gomes Correia</dc:creator>
  <cp:lastModifiedBy>António Gomes Correia</cp:lastModifiedBy>
  <cp:revision>1</cp:revision>
  <dcterms:created xsi:type="dcterms:W3CDTF">2025-05-27T17:36:40Z</dcterms:created>
  <dcterms:modified xsi:type="dcterms:W3CDTF">2025-05-27T17:36:40Z</dcterms:modified>
</cp:coreProperties>
</file>